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232" y="8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jpg>
</file>

<file path=ppt/media/image4.jp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18ACB-A7E9-2546-BB76-8FB54FA03D92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638B0-C216-494A-9656-325A88BD3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767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18ACB-A7E9-2546-BB76-8FB54FA03D92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638B0-C216-494A-9656-325A88BD3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4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18ACB-A7E9-2546-BB76-8FB54FA03D92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638B0-C216-494A-9656-325A88BD3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02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18ACB-A7E9-2546-BB76-8FB54FA03D92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638B0-C216-494A-9656-325A88BD3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078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18ACB-A7E9-2546-BB76-8FB54FA03D92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638B0-C216-494A-9656-325A88BD3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62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18ACB-A7E9-2546-BB76-8FB54FA03D92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638B0-C216-494A-9656-325A88BD3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98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18ACB-A7E9-2546-BB76-8FB54FA03D92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638B0-C216-494A-9656-325A88BD3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339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18ACB-A7E9-2546-BB76-8FB54FA03D92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638B0-C216-494A-9656-325A88BD3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852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18ACB-A7E9-2546-BB76-8FB54FA03D92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638B0-C216-494A-9656-325A88BD3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214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18ACB-A7E9-2546-BB76-8FB54FA03D92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638B0-C216-494A-9656-325A88BD3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461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18ACB-A7E9-2546-BB76-8FB54FA03D92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638B0-C216-494A-9656-325A88BD3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596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418ACB-A7E9-2546-BB76-8FB54FA03D92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B638B0-C216-494A-9656-325A88BD3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37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png"/><Relationship Id="rId7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301" y="309778"/>
            <a:ext cx="2647389" cy="265092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287395" y="3107829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(a)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5644538" y="3107829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(b)</a:t>
            </a:r>
            <a:endParaRPr 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9279792" y="3107829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/>
              <a:t>(c)</a:t>
            </a:r>
            <a:endParaRPr lang="en-US" sz="1400" dirty="0"/>
          </a:p>
        </p:txBody>
      </p:sp>
      <p:sp>
        <p:nvSpPr>
          <p:cNvPr id="13" name="TextBox 12"/>
          <p:cNvSpPr txBox="1"/>
          <p:nvPr/>
        </p:nvSpPr>
        <p:spPr>
          <a:xfrm>
            <a:off x="2287394" y="6385715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(d)</a:t>
            </a:r>
            <a:endParaRPr 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5684342" y="6385715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(e)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9279792" y="6385714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(f)</a:t>
            </a:r>
            <a:endParaRPr lang="en-US" sz="140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9345" y="305887"/>
            <a:ext cx="2647194" cy="265092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496" y="3577063"/>
            <a:ext cx="2647194" cy="264719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262" y="3583895"/>
            <a:ext cx="2649277" cy="264719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0017" y="314320"/>
            <a:ext cx="2638805" cy="264249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4794" y="3577062"/>
            <a:ext cx="2654027" cy="2654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6128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18</Words>
  <Application>Microsoft Macintosh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Joglekar, Sagar</dc:creator>
  <cp:lastModifiedBy>Joglekar, Sagar</cp:lastModifiedBy>
  <cp:revision>7</cp:revision>
  <dcterms:created xsi:type="dcterms:W3CDTF">2016-10-25T09:46:47Z</dcterms:created>
  <dcterms:modified xsi:type="dcterms:W3CDTF">2016-10-25T11:13:57Z</dcterms:modified>
</cp:coreProperties>
</file>

<file path=docProps/thumbnail.jpeg>
</file>